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00400"/>
            <a:ext cx="6984776" cy="2604864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Квалификации: электросварщик ручной сварки, </a:t>
            </a:r>
            <a:r>
              <a:rPr lang="ru-RU" sz="2800" u="sng" dirty="0" err="1" smtClean="0"/>
              <a:t>электрогазосварщик</a:t>
            </a:r>
            <a:r>
              <a:rPr lang="ru-RU" sz="2800" u="sng" dirty="0" smtClean="0"/>
              <a:t>, газосварщик, электросварщик на автоматических и полуавтоматических машинах, газорезчик</a:t>
            </a:r>
            <a:endParaRPr lang="ru-RU" sz="2800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Сварщик (электрогазосварочные и газосварочные работы)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SchbkCyrill BT" pitchFamily="18" charset="-52"/>
                <a:ea typeface="Adobe Fan Heiti Std B" pitchFamily="34" charset="-128"/>
              </a:rPr>
              <a:t>Министерство общего и профессионального образования Свердловской области</a:t>
            </a:r>
          </a:p>
          <a:p>
            <a:pPr algn="ctr"/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SchbkCyrill BT" pitchFamily="18" charset="-52"/>
                <a:ea typeface="Adobe Fan Heiti Std B" pitchFamily="34" charset="-128"/>
              </a:rPr>
              <a:t>Государственное бюджетное образовательное учреждение среднего профессионального образования Свердловской области «</a:t>
            </a: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SchbkCyrill BT" pitchFamily="18" charset="-52"/>
                <a:ea typeface="Adobe Fan Heiti Std B" pitchFamily="34" charset="-128"/>
              </a:rPr>
              <a:t>Екатеринбургский политехникум</a:t>
            </a: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SchbkCyrill BT" pitchFamily="18" charset="-52"/>
                <a:ea typeface="Adobe Fan Heiti Std B" pitchFamily="34" charset="-128"/>
              </a:rPr>
              <a:t>»</a:t>
            </a:r>
            <a:endParaRPr lang="ru-RU" sz="1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SchbkCyrill BT" pitchFamily="18" charset="-52"/>
              <a:ea typeface="Adobe Fan Heiti Std B" pitchFamily="34" charset="-128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iser\Desktop\Практика презентухи\фото для презентаций\svars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640962" cy="64807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Общая характеристика специальности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Электрогазосварщик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соединяет (сваривает) элементы металлоконструкций, трубопроводы, детали машин и механизмов с помощью сварочного аппарата.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Собирает заготовки (узлы) конструкций, осуществляет их транспортировку в пределах рабочего места, налаживает сварочное оборудование, устанавливает требуемый режим сварки, осуществляет зрительный контроль швов. область профессиональной деятельности выпускников: электросварочные и газосварочные работы.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iser\Desktop\Практика презентухи\фото для презентаций\Svarschic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390800" cy="3810000"/>
          </a:xfrm>
          <a:prstGeom prst="rect">
            <a:avLst/>
          </a:prstGeom>
          <a:noFill/>
        </p:spPr>
      </p:pic>
      <p:pic>
        <p:nvPicPr>
          <p:cNvPr id="2050" name="Picture 2" descr="C:\Users\Kaiser\Desktop\Практика презентухи\фото для презентаций\DSCN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3047850" cy="38080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106613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Сварщик должен: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обладать профессиональными компетенциями, соответствующими основным видам профессиональной деятельности;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Выполнять типовые слесарные операции, применяемые при подготовке металла к сварке;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Подготавливать газовые баллоны, регулирующую и коммуникационную аппаратуру для сварки и резки;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Выполнять сборку изделий под сварку;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iser\Desktop\Практика презентухи\фото для презентаций\1270022441_obrasec_e-d_svar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4098032" cy="32167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C:\Users\Kaiser\Desktop\Практика презентухи\фото для презентаций\4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035552" cy="26700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19256" cy="457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Проверять точность сборки;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Сварка и резка деталей из различных сталей, цветных металлов и их сплавов, чугунов во всех пространственных положениях;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Выполнять различной сложности   виды сварок аппаратов, узлов, конструкций и трубопроводов из конструкционных и углеродистых сталей, чугуна, цветных металлов и сплавов;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106613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Сварщик должен:</a:t>
            </a:r>
            <a:endParaRPr lang="ru-RU" sz="4800" dirty="0"/>
          </a:p>
        </p:txBody>
      </p: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iser\Desktop\Практика презентухи\фото для презентаций\career-wald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779440" cy="28374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C:\Users\Kaiser\Desktop\Практика презентухи\фото для презентаций\sva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97152"/>
            <a:ext cx="4595216" cy="188218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Выполнять автоматическую и механизированную сварку с использованием плазмотрона средней сложности и сложных аппаратов, узлов, деталей, конструкций и трубопроводов из углеродистых и конструкционных сталей.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Выполнять кислородную, воздушно-плазменную резку металлов прямолинейной и сложной конфигурации.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Читать чертежи средней сложности и сложных сварных металлоконструкций.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106613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Сварщик должен:</a:t>
            </a:r>
            <a:endParaRPr lang="ru-RU" sz="4800" dirty="0"/>
          </a:p>
        </p:txBody>
      </p:sp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iser\Desktop\Практика презентухи\фото для презентаций\0_8e940_c0bfe297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815732" cy="37659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Предприятия-партнеры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62056" cy="10450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Химмаш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Дальнейшее обучение в ВУЗах по специальности:</a:t>
            </a:r>
            <a:endParaRPr lang="ru-RU" dirty="0"/>
          </a:p>
        </p:txBody>
      </p:sp>
      <p:pic>
        <p:nvPicPr>
          <p:cNvPr id="4" name="Picture 2" descr="C:\Users\Kaiser\Desktop\Практика презентухи\фото для презентаций\РГПП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366938" cy="25922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988840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Российский государственный профессионально-педагогический университет - РГППУ</a:t>
            </a:r>
            <a:endParaRPr lang="ru-RU" sz="2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Kaiser\Desktop\Практика презентухи\фото для презентаций\Lesot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320480" cy="25780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206084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Уральский государственный лесотехнический университет (УГЛТУ)</a:t>
            </a:r>
          </a:p>
          <a:p>
            <a:pPr algn="ctr"/>
            <a:endParaRPr lang="ru-RU" sz="2400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Дальнейшее обучение </a:t>
            </a:r>
            <a:r>
              <a:rPr lang="ru-RU" b="1" smtClean="0"/>
              <a:t>в ВУЗах </a:t>
            </a:r>
            <a:r>
              <a:rPr lang="ru-RU" b="1" dirty="0" smtClean="0"/>
              <a:t>по специальности: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ФГАОУ ВПО </a:t>
            </a:r>
            <a:r>
              <a:rPr lang="ru-RU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Б.Н. Ельцина (на базе УГТУ-УПИ)</a:t>
            </a:r>
            <a:endParaRPr lang="ru-RU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Kaiser\Desktop\Практика презентухи\фото для презентаций\1280px-Главный_корпус_УрФУ_-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616624" cy="34851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</TotalTime>
  <Words>201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Сварщик (электрогазосварочные и газосварочные работы) </vt:lpstr>
      <vt:lpstr>Общая характеристика специальности: </vt:lpstr>
      <vt:lpstr>Сварщик должен:</vt:lpstr>
      <vt:lpstr>Сварщик должен:</vt:lpstr>
      <vt:lpstr>Сварщик должен:</vt:lpstr>
      <vt:lpstr>Предприятия-партнеры</vt:lpstr>
      <vt:lpstr>Дальнейшее обучение в ВУЗах по специальности:</vt:lpstr>
      <vt:lpstr>Дальнейшее обучение в ВУЗах по специальности: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Сварщик (электрогазосварочные и газосварочные работы) </dc:title>
  <dc:creator>Kaiser</dc:creator>
  <cp:lastModifiedBy>Kaiser</cp:lastModifiedBy>
  <cp:revision>12</cp:revision>
  <dcterms:created xsi:type="dcterms:W3CDTF">2015-04-07T16:21:58Z</dcterms:created>
  <dcterms:modified xsi:type="dcterms:W3CDTF">2015-04-13T12:15:43Z</dcterms:modified>
</cp:coreProperties>
</file>