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trips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6624736" cy="1894362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«Экономика и бухгалтерский учёт»</a:t>
            </a:r>
            <a:b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48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(по отраслям)</a:t>
            </a:r>
            <a:endParaRPr lang="ru-RU" sz="48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301208"/>
            <a:ext cx="6172200" cy="720080"/>
          </a:xfrm>
        </p:spPr>
        <p:txBody>
          <a:bodyPr/>
          <a:lstStyle/>
          <a:p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Квалификация: Бухгалтер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  <a:latin typeface="CentSchbkCyrill BT" pitchFamily="18" charset="-52"/>
                <a:ea typeface="Adobe Fan Heiti Std B" pitchFamily="34" charset="-128"/>
              </a:rPr>
              <a:t>Министерство общего и профессионального образования Свердловской области</a:t>
            </a:r>
          </a:p>
          <a:p>
            <a:pPr algn="ctr"/>
            <a:r>
              <a:rPr lang="ru-RU" sz="1600" b="1" dirty="0" smtClean="0">
                <a:ln/>
                <a:solidFill>
                  <a:schemeClr val="accent3"/>
                </a:solidFill>
                <a:latin typeface="CentSchbkCyrill BT" pitchFamily="18" charset="-52"/>
                <a:ea typeface="Adobe Fan Heiti Std B" pitchFamily="34" charset="-128"/>
              </a:rPr>
              <a:t>Государственное бюджетное образовательное учреждение среднего профессионального образования Свердловской области «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CentSchbkCyrill BT" pitchFamily="18" charset="-52"/>
                <a:ea typeface="Adobe Fan Heiti Std B" pitchFamily="34" charset="-128"/>
              </a:rPr>
              <a:t>Екатеринбургский политехникум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CentSchbkCyrill BT" pitchFamily="18" charset="-52"/>
                <a:ea typeface="Adobe Fan Heiti Std B" pitchFamily="34" charset="-128"/>
              </a:rPr>
              <a:t>»</a:t>
            </a:r>
            <a:endParaRPr lang="ru-RU" sz="1600" b="1" dirty="0">
              <a:ln/>
              <a:solidFill>
                <a:schemeClr val="accent3"/>
              </a:solidFill>
              <a:latin typeface="CentSchbkCyrill BT" pitchFamily="18" charset="-52"/>
              <a:ea typeface="Adobe Fan Heiti Std B" pitchFamily="34" charset="-128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iser\Desktop\Практика презентухи\фото для презентаций\Main_build_of_the_Ural_State_Mining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024336" cy="23042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419872" y="476672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Уральский государственный горный университет</a:t>
            </a:r>
            <a:endParaRPr lang="ru-RU" sz="2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6146" name="Picture 2" descr="C:\Users\Kaiser\Desktop\Практика презентухи\фото для презентаций\СИН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3024336" cy="230425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7" name="Picture 3" descr="C:\Users\Kaiser\Desktop\Практика презентухи\фото для презентаций\фондрын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3032576" cy="23042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75656" y="2636912"/>
            <a:ext cx="4176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УрГЭУ-СИНХ</a:t>
            </a:r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– Уральский государственный экономический университет</a:t>
            </a:r>
            <a:endParaRPr lang="ru-RU" sz="2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941168"/>
            <a:ext cx="3816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Уральский институт фондового рынка </a:t>
            </a:r>
            <a:endParaRPr lang="ru-RU" sz="2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iser\Desktop\Практика презентухи\фото для презентаций\buhgal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4340856" cy="289713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8" name="Picture 4" descr="C:\Users\Kaiser\Desktop\Практика презентухи\фото для презентаций\работает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717032"/>
            <a:ext cx="4248472" cy="27363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4873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Современная бухгалтерия отличается от стереотипа с длинными счетами и калькуляторами. Современный бухгалтер производит всю деятельность на компьютере в специализированных программах, которые экономят его время и исключают возможность элементарных ошибок. Поэтому к бухгалтерам предъявляют требование – уверенное пользование компьютером и специализированными программами.</a:t>
            </a:r>
            <a:endParaRPr lang="ru-RU" sz="220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iser\Desktop\Практика презентухи\фото для презентаций\бухиро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645024"/>
            <a:ext cx="4457700" cy="298250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Kaiser\Desktop\Практика презентухи\фото для презентаций\калькуля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888432" cy="237787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8075240" cy="247687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Бухгалтеры ведут полный учет финансовых операций предприятия, подготавливают соответствующую бухгалтерскую документацию и осуществляют проверку правильности оформления финансовых документов.</a:t>
            </a:r>
            <a:endParaRPr lang="ru-RU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88832" cy="864096"/>
          </a:xfrm>
        </p:spPr>
        <p:txBody>
          <a:bodyPr>
            <a:normAutofit/>
          </a:bodyPr>
          <a:lstStyle/>
          <a:p>
            <a: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Обязанности</a:t>
            </a: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ведение учета всех финансовых операций предприятия и выполнение работ по другим видам бухгалтерского учета в соответствии с общими принципами его ведения под руководством главного бухгалтера;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подготовку первичной бухгалтерской документации;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проверку правильности оформления документов, касающихся денежных платежей, поступлений и других финансовых операций;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подготовку финансовых отчетов;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iser\Desktop\Практика презентухи\фото для презентаций\нармкартинкаб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284984"/>
            <a:ext cx="4581564" cy="30565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применение теоретических знаний и практического опыта в области бухгалтерского учета для решения возникающих в процессе работы проблем, а также в целях совершенствования форм и методов самого учета;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выполнение родственных по содержанию обязанностей;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руководство другими работниками.</a:t>
            </a:r>
            <a:endParaRPr lang="ru-RU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88832" cy="864096"/>
          </a:xfrm>
        </p:spPr>
        <p:txBody>
          <a:bodyPr>
            <a:normAutofit/>
          </a:bodyPr>
          <a:lstStyle/>
          <a:p>
            <a:r>
              <a:rPr lang="ru-RU" sz="48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Обязанности</a:t>
            </a:r>
            <a:endParaRPr lang="ru-RU" sz="48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iser\Desktop\Практика презентухи\фото для презентаций\потеютбу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5097452" cy="27142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4" name="Picture 2" descr="C:\Users\Kaiser\Desktop\Практика презентухи\фото для презентаций\Секси-бухгалте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688614" cy="337244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792088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Бухгалтерская деятельность необходима во всех, даже самых мелких, компаниях. Любая организация, так или иначе, включена в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товароденежный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оборот, поэтому всем необходим человек, который выполняет бухгалтерские функции.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iser\Desktop\Практика презентухи\фото для презентаций\бабыбух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04664"/>
            <a:ext cx="4871682" cy="329736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123" name="Picture 3" descr="C:\Users\Kaiser\Desktop\Практика презентухи\фото для презентаций\нуздаров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4464496" cy="23810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3068960"/>
            <a:ext cx="7560840" cy="3263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Первоначально необходимо устроиться помощником бухгалтера на любое предприятие, где получится обучиться основам ведения дел. Позже можно устроиться бухгалтером в небольшую фирму.</a:t>
            </a:r>
            <a:endParaRPr lang="ru-RU" sz="280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7992888" cy="4873752"/>
          </a:xfrm>
        </p:spPr>
        <p:txBody>
          <a:bodyPr>
            <a:normAutofit lnSpcReduction="10000"/>
            <a:scene3d>
              <a:camera prst="perspectiveAbove"/>
              <a:lightRig rig="threePt" dir="t"/>
            </a:scene3d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40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Предприятия-партнеры,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которых проводится учебная и производственная практика:</a:t>
            </a:r>
          </a:p>
          <a:p>
            <a:pPr>
              <a:buNone/>
            </a:pP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ЗАО «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Уралэластотехника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>
              <a:buNone/>
            </a:pP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ОАО «Уральский завод РТИ»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404664"/>
            <a:ext cx="8003232" cy="1828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Желающие могут продолжить обучение в ВУЗах  по сокращенным программам высшего образования </a:t>
            </a:r>
            <a:endParaRPr lang="ru-RU" sz="32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 descr="C:\Users\Kaiser\Desktop\Практика презентухи\фото для презентаций\Lesote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617136" cy="25780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Picture 3" descr="C:\Users\Kaiser\Desktop\Практика презентухи\фото для презентаций\1280px-Главный_корпус_УрФУ_-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3456384" cy="259228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08520" y="4850286"/>
            <a:ext cx="47525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200" b="1" i="0" u="sng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Уральский</a:t>
            </a:r>
            <a:r>
              <a:rPr kumimoji="0" lang="ru-RU" sz="2200" b="1" i="0" u="sng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государственный лесотехнический университет (УГЛТУ)</a:t>
            </a:r>
            <a:endParaRPr kumimoji="0" lang="ru-RU" sz="2200" b="1" i="0" u="sng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4869160"/>
            <a:ext cx="4067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ФГАОУ ВПО </a:t>
            </a:r>
            <a:r>
              <a:rPr lang="ru-RU" sz="22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УрФУ</a:t>
            </a:r>
            <a:r>
              <a:rPr lang="ru-RU" sz="2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им. Б.Н. Ельцина (на базе УГТУ-УПИ)</a:t>
            </a:r>
            <a:endParaRPr lang="ru-RU" sz="2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188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«Экономика и бухгалтерский учёт» (по отраслям)</vt:lpstr>
      <vt:lpstr>Слайд 2</vt:lpstr>
      <vt:lpstr>Слайд 3</vt:lpstr>
      <vt:lpstr>Обязанности</vt:lpstr>
      <vt:lpstr>Обязанности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«Экономика и бухгалтерский учёт» (по отраслям)</dc:title>
  <dc:creator>Kaiser</dc:creator>
  <cp:lastModifiedBy>Kaiser</cp:lastModifiedBy>
  <cp:revision>15</cp:revision>
  <dcterms:created xsi:type="dcterms:W3CDTF">2015-03-25T06:32:40Z</dcterms:created>
  <dcterms:modified xsi:type="dcterms:W3CDTF">2015-04-13T11:48:41Z</dcterms:modified>
</cp:coreProperties>
</file>