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819"/>
    <a:srgbClr val="FCCA14"/>
    <a:srgbClr val="B7720D"/>
    <a:srgbClr val="E96E09"/>
    <a:srgbClr val="F0BF34"/>
    <a:srgbClr val="D725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14" autoAdjust="0"/>
  </p:normalViewPr>
  <p:slideViewPr>
    <p:cSldViewPr>
      <p:cViewPr varScale="1">
        <p:scale>
          <a:sx n="104" d="100"/>
          <a:sy n="104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4B591-E23D-462B-8BE6-29F0D0653A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FB782-2C56-44F3-82B1-5BFE0D68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B782-2C56-44F3-82B1-5BFE0D68A1A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581011-B213-483E-813E-E701E2F0495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274531-3612-40A0-8443-FA00D04D38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204864"/>
            <a:ext cx="828092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«Монтаж и техническая эксплуатация промышленного оборудования» (по отраслям)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877272"/>
            <a:ext cx="65969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Квалификация: </a:t>
            </a:r>
            <a:r>
              <a:rPr lang="ru-RU" sz="4400" b="1" i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</a:t>
            </a:r>
            <a:endParaRPr lang="ru-RU" sz="4400" b="1" i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SchbkCyrill BT" pitchFamily="18" charset="-52"/>
                <a:ea typeface="Adobe Fan Heiti Std B" pitchFamily="34" charset="-128"/>
              </a:rPr>
              <a:t>Министерство общего и профессионального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SchbkCyrill BT" pitchFamily="18" charset="-52"/>
                <a:ea typeface="Adobe Fan Heiti Std B" pitchFamily="34" charset="-128"/>
              </a:rPr>
              <a:t>образования Свердловской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SchbkCyrill BT" pitchFamily="18" charset="-52"/>
                <a:ea typeface="Adobe Fan Heiti Std B" pitchFamily="34" charset="-128"/>
              </a:rPr>
              <a:t>области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SchbkCyrill BT" pitchFamily="18" charset="-52"/>
                <a:ea typeface="Adobe Fan Heiti Std B" pitchFamily="34" charset="-128"/>
              </a:rPr>
              <a:t>Государственное бюджетное образовательное учреждение среднего профессионального образования Свердловской области «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SchbkCyrill BT" pitchFamily="18" charset="-52"/>
                <a:ea typeface="Adobe Fan Heiti Std B" pitchFamily="34" charset="-128"/>
              </a:rPr>
              <a:t>Екатеринбургский политехникум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SchbkCyrill BT" pitchFamily="18" charset="-52"/>
                <a:ea typeface="Adobe Fan Heiti Std B" pitchFamily="34" charset="-128"/>
              </a:rPr>
              <a:t>»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SchbkCyrill BT" pitchFamily="18" charset="-52"/>
              <a:ea typeface="Adobe Fan Heiti Std B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3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ВУЗы , в которых можно продолжить обучение:</a:t>
            </a:r>
            <a:endParaRPr lang="ru-RU" sz="3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Уральский государственный горный университет</a:t>
            </a:r>
            <a:endParaRPr lang="ru-RU" sz="2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48478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ФГАОУ ВПО </a:t>
            </a:r>
            <a:r>
              <a:rPr lang="ru-RU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УрФУ</a:t>
            </a:r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им. Б.Н. Ельцина (на базе УГТУ-УПИ)</a:t>
            </a:r>
            <a:endParaRPr lang="ru-RU" sz="2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Kaiser\Desktop\Практика презентухи\фото для презентаций\Main_build_of_the_Ural_State_Mining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852936"/>
            <a:ext cx="4176464" cy="345638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099" name="Picture 3" descr="C:\Users\Kaiser\Desktop\Практика презентухи\фото для презентаций\1280px-Главный_корпус_УрФУ_-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320480" cy="345638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620688"/>
            <a:ext cx="85689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Студенты этой специальности получают теоретические знания по технической механике, электротехнике и электронике, по материаловедению, гидравлике и пневматике.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Kaiser\Desktop\Практика презентухи\фото для презентаций\DSC_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536504" cy="325207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5400000" sx="102000" sy="102000" algn="t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C:\Users\Kaiser\Desktop\Практика презентухи\фото для презентаций\S5003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4276648" cy="316835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sx="102000" sy="102000" algn="t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iser\Desktop\Практика презентухи\фото для презентаций\P1250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5256584" cy="3384376"/>
          </a:xfrm>
          <a:prstGeom prst="rect">
            <a:avLst/>
          </a:prstGeom>
          <a:noFill/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1027" name="Picture 3" descr="C:\Users\Kaiser\Desktop\Практика презентухи\фото для презентаций\P1250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5184576" cy="3395766"/>
          </a:xfrm>
          <a:prstGeom prst="rect">
            <a:avLst/>
          </a:prstGeom>
          <a:noFill/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700808"/>
            <a:ext cx="86409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60% учебного времени отведено на практическое обучение, которое формирует навыки работы с конкретным оборудованием.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iser\Desktop\Практика презентухи\фото для презентаций\DSC01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4014184" cy="4617421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63500"/>
          </a:effectLst>
        </p:spPr>
      </p:pic>
      <p:pic>
        <p:nvPicPr>
          <p:cNvPr id="2051" name="Picture 3" descr="C:\Users\Kaiser\Desktop\Практика презентухи\фото для презентаций\монтаж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392488" cy="3096344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8877454" cy="25827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7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 результате из стен учебного заведения выходят специалисты, умеющие производить монтаж оборудования, пусконаладочные </a:t>
            </a:r>
          </a:p>
          <a:p>
            <a:r>
              <a:rPr lang="ru-RU" sz="27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работы, осуществлять </a:t>
            </a:r>
          </a:p>
          <a:p>
            <a:r>
              <a:rPr lang="ru-RU" sz="27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оборудования, </a:t>
            </a:r>
          </a:p>
          <a:p>
            <a:r>
              <a:rPr lang="ru-RU" sz="27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 приемку и ремонт.</a:t>
            </a:r>
            <a:endParaRPr lang="ru-RU" sz="27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iser\Desktop\Практика презентухи\фото для презентаций\Черте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6632"/>
            <a:ext cx="5963956" cy="23042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 prstMaterial="dkEdge">
            <a:bevelT prst="angle"/>
          </a:sp3d>
        </p:spPr>
      </p:pic>
      <p:pic>
        <p:nvPicPr>
          <p:cNvPr id="3075" name="Picture 3" descr="C:\Users\Kaiser\Desktop\Практика презентухи\фото для презентаций\Парни серьезны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6034956" cy="28803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 contourW="12700" prstMaterial="dkEdge">
            <a:bevelT/>
            <a:contourClr>
              <a:srgbClr val="00B05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504" y="1412776"/>
            <a:ext cx="885698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Специалисты-техники могут контролировать соответствие технических характеристик смонтированного оборудования технической документации, умеют читать чертежи, оформлять дефектные ведомости, обеспечивать экономическую безопасность при эксплуатации оборудования.</a:t>
            </a:r>
            <a:endParaRPr lang="ru-RU" sz="3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Область профессиональной деятельности выпускников:</a:t>
            </a:r>
            <a:endParaRPr lang="ru-RU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Kaiser\Desktop\Практика презентухи\фото для презентаций\еще один работя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857" y="3068960"/>
            <a:ext cx="5513607" cy="3585272"/>
          </a:xfrm>
          <a:prstGeom prst="rect">
            <a:avLst/>
          </a:prstGeom>
          <a:noFill/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  <a:softEdge rad="31750"/>
          </a:effectLst>
          <a:scene3d>
            <a:camera prst="obliqueTopRight"/>
            <a:lightRig rig="balanced" dir="t"/>
          </a:scene3d>
          <a:sp3d contourW="31750" prstMaterial="dkEdge">
            <a:bevelT w="152400" h="50800" prst="softRound"/>
            <a:bevelB w="152400" h="50800" prst="softRound"/>
            <a:contourClr>
              <a:srgbClr val="FFC00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1268760"/>
            <a:ext cx="84249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и проведение работ по монтажу, испытанию, эксплуатации, техническому обслуживанию и ремонту промышленного оборудования; организация работы </a:t>
            </a:r>
          </a:p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структурного </a:t>
            </a:r>
          </a:p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подразделения.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Объекты профессиональной деятельности выпускников:</a:t>
            </a:r>
            <a:endParaRPr lang="ru-RU" sz="32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промышленное оборудование;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материалы, инструменты, технологическая оснастка;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технологические процессы ремонта, изготовления, восстановления и сборки узловых механизмов;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конструкторская и технологическая документация;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первичные трудовые коллективы.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</a:t>
            </a:r>
            <a:r>
              <a:rPr lang="ru-RU" sz="2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Механик должен быть готов к профессиональной деятельности по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монтажу и технической эксплуатации промышленного оборудования отрасли в качестве техника на предприятиях и организациях.</a:t>
            </a:r>
            <a:endParaRPr lang="ru-RU" sz="2800" dirty="0"/>
          </a:p>
        </p:txBody>
      </p:sp>
      <p:pic>
        <p:nvPicPr>
          <p:cNvPr id="3074" name="Picture 2" descr="C:\Users\Kaiser\Desktop\Практика презентухи\фото для презентаций\Монтажный пар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76872"/>
            <a:ext cx="5197424" cy="4086476"/>
          </a:xfrm>
          <a:prstGeom prst="rect">
            <a:avLst/>
          </a:prstGeom>
          <a:noFill/>
          <a:effectLst>
            <a:softEdge rad="127000"/>
          </a:effectLst>
          <a:scene3d>
            <a:camera prst="perspectiveRelaxedModerately"/>
            <a:lightRig rig="threePt" dir="t"/>
          </a:scene3d>
          <a:sp3d>
            <a:bevelT w="165100" prst="coolSlant"/>
          </a:sp3d>
        </p:spPr>
      </p:pic>
      <p:pic>
        <p:nvPicPr>
          <p:cNvPr id="3075" name="Picture 3" descr="C:\Users\Kaiser\Desktop\Практика презентухи\фото для презентаций\отверт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0000">
            <a:off x="179512" y="3212976"/>
            <a:ext cx="4089572" cy="2721422"/>
          </a:xfrm>
          <a:prstGeom prst="rect">
            <a:avLst/>
          </a:prstGeom>
          <a:noFill/>
          <a:effectLst>
            <a:softEdge rad="127000"/>
          </a:effectLst>
          <a:scene3d>
            <a:camera prst="perspectiveRelaxedModerately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5440" y="476672"/>
            <a:ext cx="8488560" cy="6480720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Предприятия-партнеры, на которых проводится учебная и производственная практика: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ЗАО «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Уралэластотехника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ОАО «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Уральский завод РТИ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ЗАО «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Уралкабель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ЗАО «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Арамильский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Завод Передовых Технологий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ФГУП «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Автоматика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НПО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ОАО «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Уралтрансмаш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165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Область профессиональной деятельности выпускников:</vt:lpstr>
      <vt:lpstr>Объекты профессиональной деятельности выпускников:</vt:lpstr>
      <vt:lpstr>Слайд 8</vt:lpstr>
      <vt:lpstr>Слайд 9</vt:lpstr>
      <vt:lpstr>ВУЗы , в которых можно продолжить обучение: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Kaiser</dc:creator>
  <cp:lastModifiedBy>Kaiser</cp:lastModifiedBy>
  <cp:revision>55</cp:revision>
  <dcterms:created xsi:type="dcterms:W3CDTF">2015-03-05T07:43:46Z</dcterms:created>
  <dcterms:modified xsi:type="dcterms:W3CDTF">2015-04-13T11:42:30Z</dcterms:modified>
</cp:coreProperties>
</file>